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</p:sldIdLst>
  <p:sldSz cx="10043795" cy="5651500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1AE"/>
    <a:srgbClr val="006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54" y="-96"/>
      </p:cViewPr>
      <p:guideLst>
        <p:guide orient="horz" pos="1766"/>
        <p:guide pos="31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3300" y="1755783"/>
            <a:ext cx="8537400" cy="12115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6600" y="3202800"/>
            <a:ext cx="7030800" cy="144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4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4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81900" y="226342"/>
            <a:ext cx="2259900" cy="482251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200" y="226342"/>
            <a:ext cx="6612300" cy="48225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407" y="3631933"/>
            <a:ext cx="8537400" cy="1122550"/>
          </a:xfrm>
        </p:spPr>
        <p:txBody>
          <a:bodyPr anchor="t"/>
          <a:lstStyle>
            <a:lvl1pPr algn="l">
              <a:defRPr sz="329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407" y="2395559"/>
            <a:ext cx="8537400" cy="1236375"/>
          </a:xfrm>
        </p:spPr>
        <p:txBody>
          <a:bodyPr anchor="b"/>
          <a:lstStyle>
            <a:lvl1pPr marL="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76555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374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030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749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4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060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3779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43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200" y="1318800"/>
            <a:ext cx="4436100" cy="3730059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05700" y="1318800"/>
            <a:ext cx="4436100" cy="3730059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200" y="1265159"/>
            <a:ext cx="4437844" cy="527258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6555" indent="0">
              <a:buNone/>
              <a:defRPr sz="1650" b="1"/>
            </a:lvl2pPr>
            <a:lvl3pPr marL="753745" indent="0">
              <a:buNone/>
              <a:defRPr sz="1485" b="1"/>
            </a:lvl3pPr>
            <a:lvl4pPr marL="1130300" indent="0">
              <a:buNone/>
              <a:defRPr sz="1320" b="1"/>
            </a:lvl4pPr>
            <a:lvl5pPr marL="1507490" indent="0">
              <a:buNone/>
              <a:defRPr sz="1320" b="1"/>
            </a:lvl5pPr>
            <a:lvl6pPr marL="1884045" indent="0">
              <a:buNone/>
              <a:defRPr sz="1320" b="1"/>
            </a:lvl6pPr>
            <a:lvl7pPr marL="2260600" indent="0">
              <a:buNone/>
              <a:defRPr sz="1320" b="1"/>
            </a:lvl7pPr>
            <a:lvl8pPr marL="2637790" indent="0">
              <a:buNone/>
              <a:defRPr sz="1320" b="1"/>
            </a:lvl8pPr>
            <a:lvl9pPr marL="3014345" indent="0">
              <a:buNone/>
              <a:defRPr sz="132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200" y="1792417"/>
            <a:ext cx="4437844" cy="3256442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2213" y="1265159"/>
            <a:ext cx="4439588" cy="527258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6555" indent="0">
              <a:buNone/>
              <a:defRPr sz="1650" b="1"/>
            </a:lvl2pPr>
            <a:lvl3pPr marL="753745" indent="0">
              <a:buNone/>
              <a:defRPr sz="1485" b="1"/>
            </a:lvl3pPr>
            <a:lvl4pPr marL="1130300" indent="0">
              <a:buNone/>
              <a:defRPr sz="1320" b="1"/>
            </a:lvl4pPr>
            <a:lvl5pPr marL="1507490" indent="0">
              <a:buNone/>
              <a:defRPr sz="1320" b="1"/>
            </a:lvl5pPr>
            <a:lvl6pPr marL="1884045" indent="0">
              <a:buNone/>
              <a:defRPr sz="1320" b="1"/>
            </a:lvl6pPr>
            <a:lvl7pPr marL="2260600" indent="0">
              <a:buNone/>
              <a:defRPr sz="1320" b="1"/>
            </a:lvl7pPr>
            <a:lvl8pPr marL="2637790" indent="0">
              <a:buNone/>
              <a:defRPr sz="1320" b="1"/>
            </a:lvl8pPr>
            <a:lvl9pPr marL="3014345" indent="0">
              <a:buNone/>
              <a:defRPr sz="132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2213" y="1792417"/>
            <a:ext cx="4439588" cy="3256442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200" y="225033"/>
            <a:ext cx="3304407" cy="95770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26925" y="225033"/>
            <a:ext cx="5614875" cy="4823825"/>
          </a:xfrm>
        </p:spPr>
        <p:txBody>
          <a:bodyPr/>
          <a:lstStyle>
            <a:lvl1pPr>
              <a:defRPr sz="2635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200" y="1182733"/>
            <a:ext cx="3304407" cy="3866125"/>
          </a:xfrm>
        </p:spPr>
        <p:txBody>
          <a:bodyPr/>
          <a:lstStyle>
            <a:lvl1pPr marL="0" indent="0">
              <a:buNone/>
              <a:defRPr sz="1155"/>
            </a:lvl1pPr>
            <a:lvl2pPr marL="376555" indent="0">
              <a:buNone/>
              <a:defRPr sz="990"/>
            </a:lvl2pPr>
            <a:lvl3pPr marL="753745" indent="0">
              <a:buNone/>
              <a:defRPr sz="825"/>
            </a:lvl3pPr>
            <a:lvl4pPr marL="1130300" indent="0">
              <a:buNone/>
              <a:defRPr sz="740"/>
            </a:lvl4pPr>
            <a:lvl5pPr marL="1507490" indent="0">
              <a:buNone/>
              <a:defRPr sz="740"/>
            </a:lvl5pPr>
            <a:lvl6pPr marL="1884045" indent="0">
              <a:buNone/>
              <a:defRPr sz="740"/>
            </a:lvl6pPr>
            <a:lvl7pPr marL="2260600" indent="0">
              <a:buNone/>
              <a:defRPr sz="740"/>
            </a:lvl7pPr>
            <a:lvl8pPr marL="2637790" indent="0">
              <a:buNone/>
              <a:defRPr sz="740"/>
            </a:lvl8pPr>
            <a:lvl9pPr marL="3014345" indent="0">
              <a:buNone/>
              <a:defRPr sz="7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68694" y="3956400"/>
            <a:ext cx="6026400" cy="467075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68694" y="505017"/>
            <a:ext cx="6026400" cy="3391200"/>
          </a:xfrm>
        </p:spPr>
        <p:txBody>
          <a:bodyPr/>
          <a:lstStyle>
            <a:lvl1pPr marL="0" indent="0">
              <a:buNone/>
              <a:defRPr sz="2635"/>
            </a:lvl1pPr>
            <a:lvl2pPr marL="376555" indent="0">
              <a:buNone/>
              <a:defRPr sz="2310"/>
            </a:lvl2pPr>
            <a:lvl3pPr marL="753745" indent="0">
              <a:buNone/>
              <a:defRPr sz="1980"/>
            </a:lvl3pPr>
            <a:lvl4pPr marL="1130300" indent="0">
              <a:buNone/>
              <a:defRPr sz="1650"/>
            </a:lvl4pPr>
            <a:lvl5pPr marL="1507490" indent="0">
              <a:buNone/>
              <a:defRPr sz="1650"/>
            </a:lvl5pPr>
            <a:lvl6pPr marL="1884045" indent="0">
              <a:buNone/>
              <a:defRPr sz="1650"/>
            </a:lvl6pPr>
            <a:lvl7pPr marL="2260600" indent="0">
              <a:buNone/>
              <a:defRPr sz="1650"/>
            </a:lvl7pPr>
            <a:lvl8pPr marL="2637790" indent="0">
              <a:buNone/>
              <a:defRPr sz="1650"/>
            </a:lvl8pPr>
            <a:lvl9pPr marL="3014345" indent="0">
              <a:buNone/>
              <a:defRPr sz="16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68694" y="4423475"/>
            <a:ext cx="6026400" cy="663325"/>
          </a:xfrm>
        </p:spPr>
        <p:txBody>
          <a:bodyPr/>
          <a:lstStyle>
            <a:lvl1pPr marL="0" indent="0">
              <a:buNone/>
              <a:defRPr sz="1155"/>
            </a:lvl1pPr>
            <a:lvl2pPr marL="376555" indent="0">
              <a:buNone/>
              <a:defRPr sz="990"/>
            </a:lvl2pPr>
            <a:lvl3pPr marL="753745" indent="0">
              <a:buNone/>
              <a:defRPr sz="825"/>
            </a:lvl3pPr>
            <a:lvl4pPr marL="1130300" indent="0">
              <a:buNone/>
              <a:defRPr sz="740"/>
            </a:lvl4pPr>
            <a:lvl5pPr marL="1507490" indent="0">
              <a:buNone/>
              <a:defRPr sz="740"/>
            </a:lvl5pPr>
            <a:lvl6pPr marL="1884045" indent="0">
              <a:buNone/>
              <a:defRPr sz="740"/>
            </a:lvl6pPr>
            <a:lvl7pPr marL="2260600" indent="0">
              <a:buNone/>
              <a:defRPr sz="740"/>
            </a:lvl7pPr>
            <a:lvl8pPr marL="2637790" indent="0">
              <a:buNone/>
              <a:defRPr sz="740"/>
            </a:lvl8pPr>
            <a:lvl9pPr marL="3014345" indent="0">
              <a:buNone/>
              <a:defRPr sz="7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2200" y="226342"/>
            <a:ext cx="9039600" cy="94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200" y="1318800"/>
            <a:ext cx="9039600" cy="373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02200" y="5238566"/>
            <a:ext cx="2343600" cy="300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31700" y="5238566"/>
            <a:ext cx="3180600" cy="300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198200" y="5238566"/>
            <a:ext cx="2343600" cy="300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53745" rtl="0" eaLnBrk="1" latinLnBrk="0" hangingPunct="1">
        <a:spcBef>
          <a:spcPct val="0"/>
        </a:spcBef>
        <a:buNone/>
        <a:defRPr sz="36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753745" rtl="0" eaLnBrk="1" latinLnBrk="0" hangingPunct="1">
        <a:spcBef>
          <a:spcPts val="8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1pPr>
      <a:lvl2pPr marL="612140" indent="-235585" algn="l" defTabSz="753745" rtl="0" eaLnBrk="1" latinLnBrk="0" hangingPunct="1">
        <a:spcBef>
          <a:spcPts val="80"/>
        </a:spcBef>
        <a:buFont typeface="Arial" panose="020B0604020202020204" pitchFamily="34" charset="0"/>
        <a:buChar char="–"/>
        <a:defRPr sz="2310" kern="1200">
          <a:solidFill>
            <a:schemeClr val="tx1"/>
          </a:solidFill>
          <a:latin typeface="+mn-lt"/>
          <a:ea typeface="+mn-ea"/>
          <a:cs typeface="+mn-cs"/>
        </a:defRPr>
      </a:lvl2pPr>
      <a:lvl3pPr marL="941705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318895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95450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»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72640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95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25750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02940" indent="-188595" algn="l" defTabSz="753745" rtl="0" eaLnBrk="1" latinLnBrk="0" hangingPunct="1">
        <a:spcBef>
          <a:spcPts val="8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6555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3745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0300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7490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4045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0600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37790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4345" algn="l" defTabSz="75374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1270"/>
            <a:ext cx="10069830" cy="5662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0365" y="1577975"/>
            <a:ext cx="35255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西北大学</a:t>
            </a:r>
            <a:endParaRPr lang="zh-CN" altLang="en-US" sz="30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  <a:p>
            <a:r>
              <a:rPr lang="zh-CN" altLang="en-US" sz="3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哲学学院</a:t>
            </a:r>
            <a:r>
              <a:rPr lang="en-US" altLang="zh-CN" sz="3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PPT</a:t>
            </a:r>
            <a:r>
              <a:rPr lang="zh-CN" altLang="en-US" sz="3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模版</a:t>
            </a:r>
            <a:endParaRPr lang="zh-CN" altLang="en-US" sz="30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3115945"/>
            <a:ext cx="352552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1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学院：</a:t>
            </a:r>
            <a:endParaRPr lang="zh-CN" sz="1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  <a:p>
            <a:pPr fontAlgn="auto">
              <a:lnSpc>
                <a:spcPts val="3000"/>
              </a:lnSpc>
            </a:pPr>
            <a:r>
              <a:rPr lang="zh-CN" sz="1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主讲人：</a:t>
            </a:r>
            <a:endParaRPr lang="zh-CN" sz="1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  <a:p>
            <a:pPr fontAlgn="auto">
              <a:lnSpc>
                <a:spcPts val="3000"/>
              </a:lnSpc>
            </a:pPr>
            <a:r>
              <a:rPr lang="zh-CN" sz="1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时间：</a:t>
            </a:r>
            <a:endParaRPr lang="zh-CN" sz="1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21640" y="2628900"/>
            <a:ext cx="3747770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00" y="1844040"/>
            <a:ext cx="390080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4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</a:t>
            </a:r>
            <a:endParaRPr lang="zh-CN" altLang="en-US" sz="3400" b="1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r>
              <a:rPr lang="zh-CN" altLang="en-US" sz="34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哲学学院</a:t>
            </a:r>
            <a:r>
              <a:rPr lang="en-US" altLang="zh-CN" sz="34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34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3400" b="1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100" y="3181350"/>
            <a:ext cx="58801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0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学院：</a:t>
            </a:r>
            <a:endParaRPr lang="zh-CN" sz="2000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pPr fontAlgn="auto">
              <a:lnSpc>
                <a:spcPts val="3000"/>
              </a:lnSpc>
            </a:pPr>
            <a:r>
              <a:rPr lang="zh-CN" sz="20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主讲人：            时间：</a:t>
            </a:r>
            <a:endParaRPr lang="zh-CN" sz="2000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81980" y="3494405"/>
            <a:ext cx="390080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</a:t>
            </a:r>
            <a:endParaRPr lang="zh-CN" altLang="en-US" sz="3400" b="1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pPr algn="r"/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哲学学院</a:t>
            </a:r>
            <a:r>
              <a:rPr lang="en-US" altLang="zh-CN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3400" b="1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02685" y="4883150"/>
            <a:ext cx="58801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学院：                  主讲人：            时间：</a:t>
            </a:r>
            <a:endParaRPr lang="zh-CN" sz="2200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8610" y="3494405"/>
            <a:ext cx="390080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</a:t>
            </a:r>
            <a:endParaRPr lang="zh-CN" altLang="en-US" sz="3400" b="1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哲学学院</a:t>
            </a:r>
            <a:r>
              <a:rPr lang="en-US" altLang="zh-CN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3400" b="1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8610" y="4883150"/>
            <a:ext cx="58801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学院：               主讲人：            时间：</a:t>
            </a:r>
            <a:endParaRPr lang="zh-CN" sz="2200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00" y="1434465"/>
            <a:ext cx="390080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5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</a:t>
            </a:r>
            <a:endParaRPr lang="zh-CN" altLang="en-US" sz="3500" b="1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r>
              <a:rPr lang="zh-CN" altLang="en-US" sz="35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哲学学院</a:t>
            </a:r>
            <a:r>
              <a:rPr lang="en-US" altLang="zh-CN" sz="35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3500" b="1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3500" b="1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100" y="2971165"/>
            <a:ext cx="35255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综艺简体" panose="02010601030101010101" charset="-122"/>
              </a:rPr>
              <a:t>学院：</a:t>
            </a:r>
            <a:endParaRPr lang="zh-CN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12210" y="5177790"/>
            <a:ext cx="52273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主讲人：                            时间：</a:t>
            </a:r>
            <a:endParaRPr lang="zh-CN">
              <a:solidFill>
                <a:srgbClr val="01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0365" y="1577975"/>
            <a:ext cx="390080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400">
                <a:solidFill>
                  <a:srgbClr val="00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西北大学</a:t>
            </a:r>
            <a:endParaRPr lang="zh-CN" altLang="en-US" sz="3400">
              <a:solidFill>
                <a:srgbClr val="00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  <a:p>
            <a:r>
              <a:rPr lang="zh-CN" altLang="en-US" sz="3400">
                <a:solidFill>
                  <a:srgbClr val="00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哲学学院</a:t>
            </a:r>
            <a:r>
              <a:rPr lang="en-US" altLang="zh-CN" sz="3400">
                <a:solidFill>
                  <a:srgbClr val="00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PPT</a:t>
            </a:r>
            <a:r>
              <a:rPr lang="zh-CN" altLang="en-US" sz="3400">
                <a:solidFill>
                  <a:srgbClr val="00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模版</a:t>
            </a:r>
            <a:endParaRPr lang="zh-CN" altLang="en-US" sz="3400">
              <a:solidFill>
                <a:srgbClr val="00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3532505"/>
            <a:ext cx="35255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rgbClr val="00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学院：</a:t>
            </a:r>
            <a:endParaRPr lang="zh-CN" sz="2200">
              <a:solidFill>
                <a:srgbClr val="00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7205" y="4899025"/>
            <a:ext cx="935672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主讲人：                                             时间：</a:t>
            </a:r>
            <a:endParaRPr lang="zh-CN" sz="22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23085" y="1334135"/>
            <a:ext cx="6369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西北大学哲学学院</a:t>
            </a:r>
            <a:r>
              <a:rPr lang="en-US" altLang="zh-CN" sz="4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PPT</a:t>
            </a:r>
            <a:r>
              <a:rPr lang="zh-CN" altLang="en-US" sz="40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模版</a:t>
            </a:r>
            <a:endParaRPr lang="zh-CN" altLang="en-US" sz="40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4708" y="2531745"/>
            <a:ext cx="58343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学院 ：           主讲人：</a:t>
            </a:r>
            <a:r>
              <a:rPr lang="zh-CN" sz="22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  <a:sym typeface="+mn-ea"/>
              </a:rPr>
              <a:t>           </a:t>
            </a:r>
            <a:r>
              <a:rPr lang="zh-CN" sz="22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 时间：</a:t>
            </a:r>
            <a:r>
              <a:rPr lang="zh-CN" sz="22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  <a:sym typeface="+mn-ea"/>
              </a:rPr>
              <a:t>           </a:t>
            </a:r>
            <a:endParaRPr lang="zh-CN" sz="22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77160" y="3828415"/>
            <a:ext cx="6369050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1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西北大学哲学学院</a:t>
            </a:r>
            <a:r>
              <a:rPr lang="en-US" altLang="zh-CN" sz="31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PPT</a:t>
            </a:r>
            <a:r>
              <a:rPr lang="zh-CN" altLang="en-US" sz="31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模版</a:t>
            </a:r>
            <a:endParaRPr lang="zh-CN" altLang="en-US" sz="3100">
              <a:solidFill>
                <a:srgbClr val="01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8663" y="4666615"/>
            <a:ext cx="58343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学院 ：                主讲人：</a:t>
            </a: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  <a:sym typeface="+mn-ea"/>
              </a:rPr>
              <a:t>                </a:t>
            </a: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 时间：</a:t>
            </a: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  <a:sym typeface="+mn-ea"/>
              </a:rPr>
              <a:t>           </a:t>
            </a:r>
            <a:endParaRPr lang="zh-CN" sz="2000">
              <a:solidFill>
                <a:srgbClr val="01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3360" y="1439545"/>
            <a:ext cx="481774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西北大学哲学学院</a:t>
            </a:r>
            <a:r>
              <a:rPr lang="en-US" altLang="zh-CN" sz="2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PPT</a:t>
            </a:r>
            <a:r>
              <a:rPr lang="zh-CN" altLang="en-US" sz="2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模版</a:t>
            </a:r>
            <a:endParaRPr lang="zh-CN" altLang="en-US" sz="2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360" y="2199005"/>
            <a:ext cx="3525520" cy="1437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500"/>
              </a:lnSpc>
            </a:pPr>
            <a:r>
              <a:rPr lang="zh-CN" sz="1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学院：</a:t>
            </a:r>
            <a:endParaRPr lang="zh-CN" sz="1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  <a:p>
            <a:pPr fontAlgn="auto">
              <a:lnSpc>
                <a:spcPts val="3500"/>
              </a:lnSpc>
            </a:pPr>
            <a:r>
              <a:rPr lang="zh-CN" sz="1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主讲人：</a:t>
            </a:r>
            <a:endParaRPr lang="zh-CN" sz="1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  <a:p>
            <a:pPr fontAlgn="auto">
              <a:lnSpc>
                <a:spcPts val="3500"/>
              </a:lnSpc>
            </a:pPr>
            <a:r>
              <a:rPr lang="zh-CN" sz="1900">
                <a:solidFill>
                  <a:schemeClr val="bg1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时间：</a:t>
            </a:r>
            <a:endParaRPr lang="zh-CN" sz="1900">
              <a:solidFill>
                <a:schemeClr val="bg1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37373" y="1369695"/>
            <a:ext cx="6369050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1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西北大学哲学学院</a:t>
            </a:r>
            <a:r>
              <a:rPr lang="en-US" altLang="zh-CN" sz="31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PPT</a:t>
            </a:r>
            <a:r>
              <a:rPr lang="zh-CN" altLang="en-US" sz="31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模版</a:t>
            </a:r>
            <a:endParaRPr lang="zh-CN" altLang="en-US" sz="3100">
              <a:solidFill>
                <a:srgbClr val="01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71358" y="2566670"/>
            <a:ext cx="61010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学院 ：                 主讲人：</a:t>
            </a: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  <a:sym typeface="+mn-ea"/>
              </a:rPr>
              <a:t>                 </a:t>
            </a: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</a:rPr>
              <a:t> 时间：</a:t>
            </a:r>
            <a:r>
              <a:rPr lang="zh-CN" sz="2000">
                <a:solidFill>
                  <a:srgbClr val="0161AE"/>
                </a:solidFill>
                <a:latin typeface="方正综艺简体" panose="02010601030101010101" charset="-122"/>
                <a:ea typeface="方正综艺简体" panose="02010601030101010101" charset="-122"/>
                <a:cs typeface="方正综艺简体" panose="02010601030101010101" charset="-122"/>
                <a:sym typeface="+mn-ea"/>
              </a:rPr>
              <a:t>           </a:t>
            </a:r>
            <a:endParaRPr lang="zh-CN" sz="2000">
              <a:solidFill>
                <a:srgbClr val="0161AE"/>
              </a:solidFill>
              <a:latin typeface="方正综艺简体" panose="02010601030101010101" charset="-122"/>
              <a:ea typeface="方正综艺简体" panose="02010601030101010101" charset="-122"/>
              <a:cs typeface="方正综艺简体" panose="0201060103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37373" y="2093595"/>
            <a:ext cx="6369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西北大学哲学学院</a:t>
            </a:r>
            <a:r>
              <a:rPr lang="en-US" altLang="zh-CN" sz="40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40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4000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9633" y="3375025"/>
            <a:ext cx="830453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学院 ：                        主讲人：</a:t>
            </a:r>
            <a:r>
              <a:rPr lang="zh-CN" sz="22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  <a:sym typeface="+mn-ea"/>
              </a:rPr>
              <a:t>                      </a:t>
            </a:r>
            <a:r>
              <a:rPr lang="zh-CN" sz="22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 时间：</a:t>
            </a:r>
            <a:r>
              <a:rPr lang="zh-CN" sz="2200">
                <a:solidFill>
                  <a:schemeClr val="bg1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  <a:sym typeface="+mn-ea"/>
              </a:rPr>
              <a:t>           </a:t>
            </a:r>
            <a:endParaRPr lang="zh-CN" sz="2200">
              <a:solidFill>
                <a:schemeClr val="bg1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37373" y="3540760"/>
            <a:ext cx="63690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8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西北大学哲学学院</a:t>
            </a:r>
            <a:r>
              <a:rPr lang="en-US" altLang="zh-CN" sz="38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38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3800">
              <a:solidFill>
                <a:srgbClr val="01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9633" y="4678680"/>
            <a:ext cx="830453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学院 ：                        主讲人：</a:t>
            </a:r>
            <a:r>
              <a:rPr lang="zh-CN" sz="22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  <a:sym typeface="+mn-ea"/>
              </a:rPr>
              <a:t>                      </a:t>
            </a:r>
            <a:r>
              <a:rPr lang="zh-CN" sz="22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 时间：</a:t>
            </a:r>
            <a:r>
              <a:rPr lang="zh-CN" sz="2200">
                <a:solidFill>
                  <a:srgbClr val="01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  <a:sym typeface="+mn-ea"/>
              </a:rPr>
              <a:t>           </a:t>
            </a:r>
            <a:endParaRPr lang="zh-CN" sz="2200">
              <a:solidFill>
                <a:srgbClr val="01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905"/>
            <a:ext cx="10057765" cy="5655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00" y="2633345"/>
            <a:ext cx="390080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西北大学</a:t>
            </a:r>
            <a:endParaRPr lang="zh-CN" altLang="en-US" sz="3400" b="1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哲学学院</a:t>
            </a:r>
            <a:r>
              <a:rPr lang="en-US" altLang="zh-CN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PPT</a:t>
            </a:r>
            <a:r>
              <a:rPr lang="zh-CN" altLang="en-US" sz="3400" b="1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模版</a:t>
            </a:r>
            <a:endParaRPr lang="zh-CN" altLang="en-US" sz="3400" b="1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100" y="4329430"/>
            <a:ext cx="588010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</a:pPr>
            <a:r>
              <a:rPr lang="zh-CN" sz="2200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学院：</a:t>
            </a:r>
            <a:endParaRPr lang="zh-CN" sz="2200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pPr fontAlgn="auto">
              <a:lnSpc>
                <a:spcPts val="1000"/>
              </a:lnSpc>
            </a:pPr>
            <a:r>
              <a:rPr lang="zh-CN" sz="2200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               </a:t>
            </a:r>
            <a:endParaRPr lang="zh-CN" sz="2200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  <a:p>
            <a:pPr fontAlgn="auto">
              <a:lnSpc>
                <a:spcPts val="3000"/>
              </a:lnSpc>
            </a:pPr>
            <a:r>
              <a:rPr lang="zh-CN" sz="2200">
                <a:solidFill>
                  <a:srgbClr val="0061AE"/>
                </a:solidFill>
                <a:latin typeface="方正黑体简体" panose="02010601030101010101" charset="-122"/>
                <a:ea typeface="方正黑体简体" panose="02010601030101010101" charset="-122"/>
                <a:cs typeface="方正黑体简体" panose="02010601030101010101" charset="-122"/>
              </a:rPr>
              <a:t>主讲人：            时间：</a:t>
            </a:r>
            <a:endParaRPr lang="zh-CN" sz="2200">
              <a:solidFill>
                <a:srgbClr val="0061AE"/>
              </a:solidFill>
              <a:latin typeface="方正黑体简体" panose="02010601030101010101" charset="-122"/>
              <a:ea typeface="方正黑体简体" panose="02010601030101010101" charset="-122"/>
              <a:cs typeface="方正黑体简体" panose="02010601030101010101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WPS 演示</Application>
  <PresentationFormat/>
  <Paragraphs>70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方正综艺简体</vt:lpstr>
      <vt:lpstr>微软雅黑</vt:lpstr>
      <vt:lpstr>Arial Unicode MS</vt:lpstr>
      <vt:lpstr>Calibri</vt:lpstr>
      <vt:lpstr>方正黑体简体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文静</cp:lastModifiedBy>
  <cp:revision>8</cp:revision>
  <dcterms:created xsi:type="dcterms:W3CDTF">2020-05-12T09:44:00Z</dcterms:created>
  <dcterms:modified xsi:type="dcterms:W3CDTF">2020-05-12T10:51:23Z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